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0"/>
  </p:notesMasterIdLst>
  <p:sldIdLst>
    <p:sldId id="256" r:id="rId2"/>
    <p:sldId id="269" r:id="rId3"/>
    <p:sldId id="260" r:id="rId4"/>
    <p:sldId id="262" r:id="rId5"/>
    <p:sldId id="273" r:id="rId6"/>
    <p:sldId id="274" r:id="rId7"/>
    <p:sldId id="275" r:id="rId8"/>
    <p:sldId id="272" r:id="rId9"/>
  </p:sldIdLst>
  <p:sldSz cx="9144000" cy="5143500" type="screen16x9"/>
  <p:notesSz cx="6858000" cy="9144000"/>
  <p:embeddedFontLst>
    <p:embeddedFont>
      <p:font typeface="Exo 2" panose="020B0604020202020204" charset="0"/>
      <p:regular r:id="rId11"/>
      <p:bold r:id="rId12"/>
      <p:italic r:id="rId13"/>
      <p:boldItalic r:id="rId14"/>
    </p:embeddedFont>
    <p:embeddedFont>
      <p:font typeface="Roboto Condensed Light" panose="02000000000000000000" pitchFamily="2" charset="0"/>
      <p:regular r:id="rId15"/>
      <p:bold r:id="rId16"/>
      <p:italic r:id="rId17"/>
      <p:boldItalic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Roboto Condensed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A6694E-7959-4100-A844-BC04E68F2051}">
  <a:tblStyle styleId="{46A6694E-7959-4100-A844-BC04E68F20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112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98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86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7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2091937" y="1393699"/>
            <a:ext cx="593084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/>
              <a:t>INDES BROADCASTER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63;p38"/>
          <p:cNvSpPr txBox="1">
            <a:spLocks/>
          </p:cNvSpPr>
          <p:nvPr/>
        </p:nvSpPr>
        <p:spPr>
          <a:xfrm>
            <a:off x="3670681" y="3306845"/>
            <a:ext cx="4352100" cy="119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5">
                    <a:lumMod val="50000"/>
                  </a:schemeClr>
                </a:solidFill>
              </a:rPr>
              <a:t>André Gonçalves | 1191660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5">
                    <a:lumMod val="50000"/>
                  </a:schemeClr>
                </a:solidFill>
              </a:rPr>
              <a:t>Francisco Dias | 1180615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5">
                    <a:lumMod val="50000"/>
                  </a:schemeClr>
                </a:solidFill>
              </a:rPr>
              <a:t>Sofia Canelas | 1200185</a:t>
            </a:r>
          </a:p>
          <a:p>
            <a:pPr marL="0" indent="0">
              <a:spcAft>
                <a:spcPts val="100"/>
              </a:spcAft>
            </a:pPr>
            <a:endParaRPr lang="pt-BR" sz="800" dirty="0" smtClean="0">
              <a:solidFill>
                <a:schemeClr val="bg1"/>
              </a:solidFill>
            </a:endParaRP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</a:rPr>
              <a:t>Mestrado em Engenharia Informática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</a:rPr>
              <a:t>Ramo de Sistemas Gráficos e Multimédia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75000"/>
                  </a:schemeClr>
                </a:solidFill>
              </a:rPr>
              <a:t>Interfaces e Design 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75000"/>
                  </a:schemeClr>
                </a:solidFill>
              </a:rPr>
              <a:t>2021/2022</a:t>
            </a:r>
            <a:endParaRPr lang="pt-BR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46" y="345964"/>
            <a:ext cx="946323" cy="207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50" y="226406"/>
            <a:ext cx="1453831" cy="55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xfrm>
            <a:off x="0" y="556721"/>
            <a:ext cx="9144000" cy="539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METODOLOGIA</a:t>
            </a:r>
            <a:endParaRPr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5" y="2291103"/>
            <a:ext cx="3036503" cy="1493700"/>
          </a:xfrm>
          <a:prstGeom prst="rect">
            <a:avLst/>
          </a:prstGeom>
        </p:spPr>
      </p:pic>
      <p:pic>
        <p:nvPicPr>
          <p:cNvPr id="1026" name="Picture 2" descr="yonpark (Yonghun Park) - ve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9" y="1669454"/>
            <a:ext cx="886913" cy="44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118" y="2289626"/>
            <a:ext cx="2732518" cy="1493701"/>
          </a:xfrm>
          <a:prstGeom prst="rect">
            <a:avLst/>
          </a:prstGeom>
        </p:spPr>
      </p:pic>
      <p:pic>
        <p:nvPicPr>
          <p:cNvPr id="1028" name="Picture 4" descr="Ficheiro:Unity Technologies logo.svg – Wikipédia, a enciclopédia liv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300" y="1808102"/>
            <a:ext cx="838145" cy="3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r="39194"/>
          <a:stretch/>
        </p:blipFill>
        <p:spPr>
          <a:xfrm>
            <a:off x="3723387" y="2289626"/>
            <a:ext cx="1855112" cy="1495177"/>
          </a:xfrm>
          <a:prstGeom prst="rect">
            <a:avLst/>
          </a:prstGeom>
        </p:spPr>
      </p:pic>
      <p:pic>
        <p:nvPicPr>
          <p:cNvPr id="1030" name="Picture 6" descr="Trello Logo - Significado, História e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1737864"/>
            <a:ext cx="666750" cy="3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0" y="761969"/>
            <a:ext cx="9144000" cy="421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UI/UX Design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505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FIGMA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60" y="1484466"/>
            <a:ext cx="5105690" cy="2876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40" y="1675968"/>
            <a:ext cx="2271459" cy="2493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0" y="2978858"/>
            <a:ext cx="2749179" cy="14735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418" y="2958675"/>
            <a:ext cx="2732518" cy="1493701"/>
          </a:xfrm>
          <a:prstGeom prst="rect">
            <a:avLst/>
          </a:prstGeom>
        </p:spPr>
      </p:pic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4245629" y="208937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Demonstração da Aplicação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3274829" y="1460925"/>
            <a:ext cx="5195700" cy="748875"/>
          </a:xfrm>
        </p:spPr>
        <p:txBody>
          <a:bodyPr/>
          <a:lstStyle/>
          <a:p>
            <a:r>
              <a:rPr lang="en-GB" dirty="0" smtClean="0"/>
              <a:t>INDES BROADCASTER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2091937" y="1393699"/>
            <a:ext cx="593084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/>
              <a:t>HANGMAN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63;p38"/>
          <p:cNvSpPr txBox="1">
            <a:spLocks/>
          </p:cNvSpPr>
          <p:nvPr/>
        </p:nvSpPr>
        <p:spPr>
          <a:xfrm>
            <a:off x="3670681" y="3306845"/>
            <a:ext cx="4352100" cy="119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5">
                    <a:lumMod val="50000"/>
                  </a:schemeClr>
                </a:solidFill>
              </a:rPr>
              <a:t>André Gonçalves | 1191660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5">
                    <a:lumMod val="50000"/>
                  </a:schemeClr>
                </a:solidFill>
              </a:rPr>
              <a:t>Francisco Dias | 1180615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5">
                    <a:lumMod val="50000"/>
                  </a:schemeClr>
                </a:solidFill>
              </a:rPr>
              <a:t>Sofia Canelas | 1200185</a:t>
            </a:r>
          </a:p>
          <a:p>
            <a:pPr marL="0" indent="0">
              <a:spcAft>
                <a:spcPts val="100"/>
              </a:spcAft>
            </a:pPr>
            <a:endParaRPr lang="pt-BR" sz="800" dirty="0" smtClean="0">
              <a:solidFill>
                <a:schemeClr val="bg1"/>
              </a:solidFill>
            </a:endParaRP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</a:rPr>
              <a:t>Mestrado em Engenharia Informática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</a:rPr>
              <a:t>Ramo de Sistemas Gráficos e Multimédia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75000"/>
                  </a:schemeClr>
                </a:solidFill>
              </a:rPr>
              <a:t>Interfaces e Design </a:t>
            </a:r>
          </a:p>
          <a:p>
            <a:pPr marL="0" indent="0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75000"/>
                  </a:schemeClr>
                </a:solidFill>
              </a:rPr>
              <a:t>2021/2022</a:t>
            </a:r>
            <a:endParaRPr lang="pt-BR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46" y="345964"/>
            <a:ext cx="946323" cy="207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50" y="226406"/>
            <a:ext cx="1453831" cy="5536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46" y="1214845"/>
            <a:ext cx="924735" cy="9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15;p46"/>
          <p:cNvSpPr txBox="1">
            <a:spLocks/>
          </p:cNvSpPr>
          <p:nvPr/>
        </p:nvSpPr>
        <p:spPr>
          <a:xfrm>
            <a:off x="0" y="345568"/>
            <a:ext cx="9144000" cy="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GB" dirty="0" smtClean="0"/>
              <a:t>METODOLOGIA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9670"/>
          <a:stretch/>
        </p:blipFill>
        <p:spPr>
          <a:xfrm>
            <a:off x="5558685" y="1971662"/>
            <a:ext cx="1970970" cy="2117838"/>
          </a:xfrm>
          <a:prstGeom prst="rect">
            <a:avLst/>
          </a:prstGeom>
        </p:spPr>
      </p:pic>
      <p:pic>
        <p:nvPicPr>
          <p:cNvPr id="1030" name="Picture 6" descr="Trello Logo - Significado, História 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31" y="1427138"/>
            <a:ext cx="547745" cy="30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804320" y="1425358"/>
            <a:ext cx="897122" cy="348507"/>
            <a:chOff x="7290538" y="4059343"/>
            <a:chExt cx="1092034" cy="438462"/>
          </a:xfrm>
        </p:grpSpPr>
        <p:pic>
          <p:nvPicPr>
            <p:cNvPr id="2" name="Picture 2" descr="C# docs - get started, tutorials, reference. | Microsoft Doc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110" y="4059343"/>
              <a:ext cx="438462" cy="438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Dynamic.Tic-Tac-Toe/README.md at main · daniel2IT/Dynamic.Tic-Tac-Toe ·  GitHub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538" y="4089321"/>
              <a:ext cx="653572" cy="408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21" y="1980104"/>
            <a:ext cx="3803098" cy="209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r="27207"/>
          <a:stretch/>
        </p:blipFill>
        <p:spPr>
          <a:xfrm>
            <a:off x="7635794" y="1971662"/>
            <a:ext cx="1234174" cy="211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261" y="1931422"/>
            <a:ext cx="1495380" cy="2158078"/>
          </a:xfrm>
          <a:prstGeom prst="rect">
            <a:avLst/>
          </a:prstGeom>
        </p:spPr>
      </p:pic>
      <p:pic>
        <p:nvPicPr>
          <p:cNvPr id="1026" name="Picture 2" descr="yonpark (Yonghun Park) - velo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571" y="1405145"/>
            <a:ext cx="728612" cy="3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2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418" y="2958673"/>
            <a:ext cx="2736551" cy="1493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50" y="2958674"/>
            <a:ext cx="2744408" cy="1493701"/>
          </a:xfrm>
          <a:prstGeom prst="rect">
            <a:avLst/>
          </a:prstGeom>
        </p:spPr>
      </p:pic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4245629" y="208937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Demonstração da Aplicação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3274829" y="1460925"/>
            <a:ext cx="5195700" cy="748875"/>
          </a:xfrm>
        </p:spPr>
        <p:txBody>
          <a:bodyPr/>
          <a:lstStyle/>
          <a:p>
            <a:r>
              <a:rPr lang="en-GB" dirty="0" smtClean="0"/>
              <a:t>HANGMAN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9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45" t="27012"/>
          <a:stretch/>
        </p:blipFill>
        <p:spPr>
          <a:xfrm>
            <a:off x="3794086" y="1412841"/>
            <a:ext cx="1486374" cy="1790459"/>
          </a:xfrm>
          <a:prstGeom prst="rect">
            <a:avLst/>
          </a:prstGeom>
        </p:spPr>
      </p:pic>
      <p:sp>
        <p:nvSpPr>
          <p:cNvPr id="450" name="Google Shape;450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OBRIGADO.</a:t>
            </a:r>
            <a:endParaRPr dirty="0"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3683173" y="3489091"/>
            <a:ext cx="1708200" cy="3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/>
              <a:t>1180615</a:t>
            </a:r>
            <a:endParaRPr sz="1100" dirty="0"/>
          </a:p>
        </p:txBody>
      </p:sp>
      <p:sp>
        <p:nvSpPr>
          <p:cNvPr id="453" name="Google Shape;453;p49"/>
          <p:cNvSpPr txBox="1">
            <a:spLocks noGrp="1"/>
          </p:cNvSpPr>
          <p:nvPr>
            <p:ph type="ctrTitle" idx="2"/>
          </p:nvPr>
        </p:nvSpPr>
        <p:spPr>
          <a:xfrm>
            <a:off x="3683173" y="3194841"/>
            <a:ext cx="1708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FRANCISCO DIAS</a:t>
            </a:r>
            <a:endParaRPr sz="1200" dirty="0"/>
          </a:p>
        </p:txBody>
      </p:sp>
      <p:sp>
        <p:nvSpPr>
          <p:cNvPr id="454" name="Google Shape;454;p49"/>
          <p:cNvSpPr txBox="1">
            <a:spLocks noGrp="1"/>
          </p:cNvSpPr>
          <p:nvPr>
            <p:ph type="ctrTitle" idx="3"/>
          </p:nvPr>
        </p:nvSpPr>
        <p:spPr>
          <a:xfrm>
            <a:off x="1652473" y="3194841"/>
            <a:ext cx="184379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ANDRÉ GONÇALVES</a:t>
            </a:r>
            <a:endParaRPr sz="1200"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4"/>
          </p:nvPr>
        </p:nvSpPr>
        <p:spPr>
          <a:xfrm>
            <a:off x="1720271" y="3478659"/>
            <a:ext cx="1708200" cy="3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/>
              <a:t>1191660</a:t>
            </a:r>
            <a:endParaRPr sz="1100" dirty="0"/>
          </a:p>
        </p:txBody>
      </p:sp>
      <p:sp>
        <p:nvSpPr>
          <p:cNvPr id="456" name="Google Shape;456;p49"/>
          <p:cNvSpPr txBox="1">
            <a:spLocks noGrp="1"/>
          </p:cNvSpPr>
          <p:nvPr>
            <p:ph type="ctrTitle" idx="5"/>
          </p:nvPr>
        </p:nvSpPr>
        <p:spPr>
          <a:xfrm>
            <a:off x="5561173" y="3194841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SOFIA CANELAS</a:t>
            </a:r>
            <a:endParaRPr sz="1200" dirty="0"/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6"/>
          </p:nvPr>
        </p:nvSpPr>
        <p:spPr>
          <a:xfrm>
            <a:off x="5561175" y="3489091"/>
            <a:ext cx="1793100" cy="3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/>
              <a:t>1200185</a:t>
            </a:r>
            <a:endParaRPr sz="1100" dirty="0"/>
          </a:p>
        </p:txBody>
      </p:sp>
      <p:sp>
        <p:nvSpPr>
          <p:cNvPr id="19" name="Google Shape;163;p38"/>
          <p:cNvSpPr txBox="1">
            <a:spLocks/>
          </p:cNvSpPr>
          <p:nvPr/>
        </p:nvSpPr>
        <p:spPr>
          <a:xfrm>
            <a:off x="0" y="4157966"/>
            <a:ext cx="9144000" cy="65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</a:rPr>
              <a:t>Mestrado em Engenharia Informática</a:t>
            </a:r>
          </a:p>
          <a:p>
            <a:pPr marL="0" indent="0" algn="ctr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</a:rPr>
              <a:t>Ramo de Sistemas Gráficos e Multimédia</a:t>
            </a:r>
          </a:p>
          <a:p>
            <a:pPr marL="0" indent="0" algn="ctr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75000"/>
                  </a:schemeClr>
                </a:solidFill>
              </a:rPr>
              <a:t>Interfaces e Design </a:t>
            </a:r>
          </a:p>
          <a:p>
            <a:pPr marL="0" indent="0" algn="ctr">
              <a:spcAft>
                <a:spcPts val="100"/>
              </a:spcAft>
            </a:pPr>
            <a:r>
              <a:rPr lang="pt-BR" sz="800" dirty="0" smtClean="0">
                <a:solidFill>
                  <a:schemeClr val="accent3">
                    <a:lumMod val="75000"/>
                  </a:schemeClr>
                </a:solidFill>
              </a:rPr>
              <a:t>2021/2022</a:t>
            </a:r>
            <a:endParaRPr lang="pt-BR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42" b="4537"/>
          <a:stretch/>
        </p:blipFill>
        <p:spPr>
          <a:xfrm>
            <a:off x="1801958" y="1412841"/>
            <a:ext cx="1487342" cy="176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9" t="22375" r="21091" b="41615"/>
          <a:stretch/>
        </p:blipFill>
        <p:spPr>
          <a:xfrm>
            <a:off x="5708176" y="1412841"/>
            <a:ext cx="1532307" cy="178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94</Words>
  <Application>Microsoft Office PowerPoint</Application>
  <PresentationFormat>On-screen Show (16:9)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Exo 2</vt:lpstr>
      <vt:lpstr>Roboto Condensed Light</vt:lpstr>
      <vt:lpstr>Fira Sans Extra Condensed Medium</vt:lpstr>
      <vt:lpstr>Roboto Condensed</vt:lpstr>
      <vt:lpstr>Tech Newsletter XL by Slidesgo</vt:lpstr>
      <vt:lpstr>INDES BROADCASTER</vt:lpstr>
      <vt:lpstr>METODOLOGIA</vt:lpstr>
      <vt:lpstr>FIGMA</vt:lpstr>
      <vt:lpstr>INDES BROADCASTER</vt:lpstr>
      <vt:lpstr>HANGMAN</vt:lpstr>
      <vt:lpstr>PowerPoint Presentation</vt:lpstr>
      <vt:lpstr>HANGMAN</vt:lpstr>
      <vt:lpstr>OBRIGADO.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INDES BROADCASTER</dc:title>
  <cp:lastModifiedBy>Sofia Canelas (1200185)</cp:lastModifiedBy>
  <cp:revision>18</cp:revision>
  <dcterms:modified xsi:type="dcterms:W3CDTF">2022-01-27T18:58:13Z</dcterms:modified>
</cp:coreProperties>
</file>